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6E0C0E-250D-4261-87A8-37E52345E3F8}" type="datetimeFigureOut">
              <a:rPr lang="en-US" smtClean="0"/>
              <a:t>7/19/2013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DF85E5-82B5-4713-9D9B-D5FE0062D69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C86E0C0E-250D-4261-87A8-37E52345E3F8}" type="datetimeFigureOut">
              <a:rPr lang="en-US" smtClean="0"/>
              <a:t>7/19/2013</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5DF85E5-82B5-4713-9D9B-D5FE0062D69C}" type="slidenum">
              <a:rPr lang="en-US" smtClean="0"/>
              <a:t>‹#›</a:t>
            </a:fld>
            <a:endParaRPr lang="en-US" dirty="0"/>
          </a:p>
        </p:txBody>
      </p:sp>
    </p:spTree>
    <p:extLst>
      <p:ext uri="{BB962C8B-B14F-4D97-AF65-F5344CB8AC3E}">
        <p14:creationId xmlns:p14="http://schemas.microsoft.com/office/powerpoint/2010/main" val="856407921"/>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9430"/>
            <a:ext cx="2895600" cy="2311979"/>
          </a:xfrm>
          <a:ln w="28575">
            <a:solidFill>
              <a:schemeClr val="tx1"/>
            </a:solidFill>
          </a:ln>
        </p:spPr>
        <p:txBody>
          <a:bodyPr>
            <a:normAutofit/>
          </a:bodyPr>
          <a:lstStyle/>
          <a:p>
            <a:pPr algn="ctr"/>
            <a:r>
              <a:rPr lang="en-US" dirty="0" smtClean="0"/>
              <a:t>Jigsaw</a:t>
            </a:r>
            <a:br>
              <a:rPr lang="en-US" dirty="0" smtClean="0"/>
            </a:br>
            <a:r>
              <a:rPr lang="en-US" sz="2400" dirty="0" smtClean="0"/>
              <a:t/>
            </a:r>
            <a:br>
              <a:rPr lang="en-US" sz="2400" dirty="0" smtClean="0"/>
            </a:br>
            <a:r>
              <a:rPr lang="en-US" sz="2400" dirty="0" smtClean="0"/>
              <a:t>  what were the causes of World War II?</a:t>
            </a:r>
            <a:endParaRPr lang="en-US" sz="2400" dirty="0"/>
          </a:p>
        </p:txBody>
      </p:sp>
      <p:sp>
        <p:nvSpPr>
          <p:cNvPr id="4" name="TextBox 3"/>
          <p:cNvSpPr txBox="1"/>
          <p:nvPr/>
        </p:nvSpPr>
        <p:spPr>
          <a:xfrm>
            <a:off x="0" y="4895850"/>
            <a:ext cx="9144000" cy="2308324"/>
          </a:xfrm>
          <a:prstGeom prst="rect">
            <a:avLst/>
          </a:prstGeom>
          <a:solidFill>
            <a:schemeClr val="bg1"/>
          </a:solidFill>
        </p:spPr>
        <p:txBody>
          <a:bodyPr wrap="square" rtlCol="0">
            <a:spAutoFit/>
          </a:bodyPr>
          <a:lstStyle/>
          <a:p>
            <a:r>
              <a:rPr lang="en-US" sz="1600" b="1" u="sng" dirty="0" smtClean="0">
                <a:latin typeface="Times New Roman" pitchFamily="18" charset="0"/>
                <a:cs typeface="Times New Roman" pitchFamily="18" charset="0"/>
              </a:rPr>
              <a:t>Step 1</a:t>
            </a:r>
            <a:r>
              <a:rPr lang="en-US" sz="1600" dirty="0" smtClean="0">
                <a:latin typeface="Times New Roman" pitchFamily="18" charset="0"/>
                <a:cs typeface="Times New Roman" pitchFamily="18" charset="0"/>
              </a:rPr>
              <a:t>:  Students get into six groups of four</a:t>
            </a:r>
          </a:p>
          <a:p>
            <a:r>
              <a:rPr lang="en-US" sz="1600" b="1" u="sng" dirty="0" smtClean="0">
                <a:latin typeface="Times New Roman" pitchFamily="18" charset="0"/>
                <a:cs typeface="Times New Roman" pitchFamily="18" charset="0"/>
              </a:rPr>
              <a:t>Step 2</a:t>
            </a:r>
            <a:r>
              <a:rPr lang="en-US" sz="1600" dirty="0" smtClean="0">
                <a:latin typeface="Times New Roman" pitchFamily="18" charset="0"/>
                <a:cs typeface="Times New Roman" pitchFamily="18" charset="0"/>
              </a:rPr>
              <a:t>:  Each student picks up a part in the puzzle</a:t>
            </a:r>
          </a:p>
          <a:p>
            <a:r>
              <a:rPr lang="en-US" sz="1600" b="1" u="sng" dirty="0" smtClean="0">
                <a:latin typeface="Times New Roman" pitchFamily="18" charset="0"/>
                <a:cs typeface="Times New Roman" pitchFamily="18" charset="0"/>
              </a:rPr>
              <a:t>Step 3</a:t>
            </a:r>
            <a:r>
              <a:rPr lang="en-US" sz="1600" dirty="0" smtClean="0">
                <a:latin typeface="Times New Roman" pitchFamily="18" charset="0"/>
                <a:cs typeface="Times New Roman" pitchFamily="18" charset="0"/>
              </a:rPr>
              <a:t>:  Each student goes to the research table that pertains to the puzzle piece selected</a:t>
            </a:r>
          </a:p>
          <a:p>
            <a:r>
              <a:rPr lang="en-US" sz="1600" b="1" u="sng" dirty="0" smtClean="0">
                <a:latin typeface="Times New Roman" pitchFamily="18" charset="0"/>
                <a:cs typeface="Times New Roman" pitchFamily="18" charset="0"/>
              </a:rPr>
              <a:t>Step 4</a:t>
            </a:r>
            <a:r>
              <a:rPr lang="en-US" sz="1600" dirty="0" smtClean="0">
                <a:latin typeface="Times New Roman" pitchFamily="18" charset="0"/>
                <a:cs typeface="Times New Roman" pitchFamily="18" charset="0"/>
              </a:rPr>
              <a:t>:  Student groups review the research materials given to them about one specific cause of World War II.</a:t>
            </a:r>
          </a:p>
          <a:p>
            <a:r>
              <a:rPr lang="en-US" sz="1600" b="1" u="sng" dirty="0" smtClean="0">
                <a:latin typeface="Times New Roman" pitchFamily="18" charset="0"/>
                <a:cs typeface="Times New Roman" pitchFamily="18" charset="0"/>
              </a:rPr>
              <a:t>Step 5</a:t>
            </a:r>
            <a:r>
              <a:rPr lang="en-US" sz="1600" dirty="0" smtClean="0">
                <a:latin typeface="Times New Roman" pitchFamily="18" charset="0"/>
                <a:cs typeface="Times New Roman" pitchFamily="18" charset="0"/>
              </a:rPr>
              <a:t>:  Student groups discuss and create a bulleted list that summarizes about 10 important facts of topic</a:t>
            </a:r>
          </a:p>
          <a:p>
            <a:r>
              <a:rPr lang="en-US" sz="1600" b="1" u="sng" dirty="0" smtClean="0">
                <a:latin typeface="Times New Roman" pitchFamily="18" charset="0"/>
                <a:cs typeface="Times New Roman" pitchFamily="18" charset="0"/>
              </a:rPr>
              <a:t>Step 6</a:t>
            </a:r>
            <a:r>
              <a:rPr lang="en-US" sz="1600" dirty="0" smtClean="0">
                <a:latin typeface="Times New Roman" pitchFamily="18" charset="0"/>
                <a:cs typeface="Times New Roman" pitchFamily="18" charset="0"/>
              </a:rPr>
              <a:t>:  Students return to their original groups, teach other members about specific topics, and all students record  all of the bulleted information from each specialty group into their handouts given by teacher to be used as a study guide for an upcoming assessment. </a:t>
            </a:r>
          </a:p>
          <a:p>
            <a:endParaRPr lang="en-US" sz="1600" dirty="0">
              <a:latin typeface="Times New Roman" pitchFamily="18" charset="0"/>
              <a:cs typeface="Times New Roman" pitchFamily="18" charset="0"/>
            </a:endParaRPr>
          </a:p>
        </p:txBody>
      </p:sp>
      <p:pic>
        <p:nvPicPr>
          <p:cNvPr id="1032" name="Picture 8" descr="C:\Users\Tammy\AppData\Local\Microsoft\Windows\Temporary Internet Files\Content.IE5\C86TKONS\MC91021634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2546" y="702612"/>
            <a:ext cx="7083557" cy="447898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5238960" y="2209800"/>
            <a:ext cx="1371600" cy="523220"/>
          </a:xfrm>
          <a:prstGeom prst="rect">
            <a:avLst/>
          </a:prstGeom>
          <a:noFill/>
        </p:spPr>
        <p:txBody>
          <a:bodyPr wrap="square" rtlCol="0">
            <a:spAutoFit/>
          </a:bodyPr>
          <a:lstStyle/>
          <a:p>
            <a:pPr algn="ctr"/>
            <a:r>
              <a:rPr lang="en-US" sz="1400" b="1" dirty="0">
                <a:latin typeface="Times New Roman" pitchFamily="18" charset="0"/>
                <a:cs typeface="Times New Roman" pitchFamily="18" charset="0"/>
              </a:rPr>
              <a:t>The Peace of Paris</a:t>
            </a:r>
          </a:p>
        </p:txBody>
      </p:sp>
      <p:sp>
        <p:nvSpPr>
          <p:cNvPr id="13" name="TextBox 12"/>
          <p:cNvSpPr txBox="1"/>
          <p:nvPr/>
        </p:nvSpPr>
        <p:spPr>
          <a:xfrm>
            <a:off x="3678382" y="1876727"/>
            <a:ext cx="1371600" cy="523220"/>
          </a:xfrm>
          <a:prstGeom prst="rect">
            <a:avLst/>
          </a:prstGeom>
          <a:noFill/>
        </p:spPr>
        <p:txBody>
          <a:bodyPr wrap="square" rtlCol="0">
            <a:spAutoFit/>
          </a:bodyPr>
          <a:lstStyle/>
          <a:p>
            <a:pPr algn="ctr"/>
            <a:r>
              <a:rPr lang="en-US" sz="1400" b="1" dirty="0">
                <a:latin typeface="Times New Roman" pitchFamily="18" charset="0"/>
                <a:cs typeface="Times New Roman" pitchFamily="18" charset="0"/>
              </a:rPr>
              <a:t>Economic problems</a:t>
            </a:r>
          </a:p>
        </p:txBody>
      </p:sp>
      <p:sp>
        <p:nvSpPr>
          <p:cNvPr id="14" name="TextBox 13"/>
          <p:cNvSpPr txBox="1"/>
          <p:nvPr/>
        </p:nvSpPr>
        <p:spPr>
          <a:xfrm>
            <a:off x="7086600" y="1664170"/>
            <a:ext cx="1371600" cy="307777"/>
          </a:xfrm>
          <a:prstGeom prst="rect">
            <a:avLst/>
          </a:prstGeom>
          <a:noFill/>
        </p:spPr>
        <p:txBody>
          <a:bodyPr wrap="square" rtlCol="0">
            <a:spAutoFit/>
          </a:bodyPr>
          <a:lstStyle/>
          <a:p>
            <a:pPr algn="ctr"/>
            <a:r>
              <a:rPr lang="en-US" sz="1400" b="1" dirty="0">
                <a:latin typeface="Times New Roman" pitchFamily="18" charset="0"/>
                <a:cs typeface="Times New Roman" pitchFamily="18" charset="0"/>
              </a:rPr>
              <a:t>Nationalism</a:t>
            </a:r>
          </a:p>
        </p:txBody>
      </p:sp>
      <p:sp>
        <p:nvSpPr>
          <p:cNvPr id="15" name="TextBox 14"/>
          <p:cNvSpPr txBox="1"/>
          <p:nvPr/>
        </p:nvSpPr>
        <p:spPr>
          <a:xfrm>
            <a:off x="1905000" y="3503572"/>
            <a:ext cx="1371600" cy="523220"/>
          </a:xfrm>
          <a:prstGeom prst="rect">
            <a:avLst/>
          </a:prstGeom>
          <a:noFill/>
        </p:spPr>
        <p:txBody>
          <a:bodyPr wrap="square" rtlCol="0">
            <a:spAutoFit/>
          </a:bodyPr>
          <a:lstStyle/>
          <a:p>
            <a:pPr algn="ctr"/>
            <a:r>
              <a:rPr lang="en-US" sz="1400" b="1" dirty="0">
                <a:latin typeface="Times New Roman" pitchFamily="18" charset="0"/>
                <a:cs typeface="Times New Roman" pitchFamily="18" charset="0"/>
              </a:rPr>
              <a:t>The rise of dictatorships</a:t>
            </a:r>
          </a:p>
        </p:txBody>
      </p:sp>
      <p:sp>
        <p:nvSpPr>
          <p:cNvPr id="16" name="TextBox 15"/>
          <p:cNvSpPr txBox="1"/>
          <p:nvPr/>
        </p:nvSpPr>
        <p:spPr>
          <a:xfrm>
            <a:off x="3456709" y="2949033"/>
            <a:ext cx="1371600" cy="523220"/>
          </a:xfrm>
          <a:prstGeom prst="rect">
            <a:avLst/>
          </a:prstGeom>
          <a:noFill/>
        </p:spPr>
        <p:txBody>
          <a:bodyPr wrap="square" rtlCol="0">
            <a:spAutoFit/>
          </a:bodyPr>
          <a:lstStyle/>
          <a:p>
            <a:pPr algn="ctr"/>
            <a:r>
              <a:rPr lang="en-US" sz="1400" b="1" dirty="0">
                <a:latin typeface="Times New Roman" pitchFamily="18" charset="0"/>
                <a:cs typeface="Times New Roman" pitchFamily="18" charset="0"/>
              </a:rPr>
              <a:t>Aggression on the march</a:t>
            </a:r>
          </a:p>
        </p:txBody>
      </p:sp>
      <p:sp>
        <p:nvSpPr>
          <p:cNvPr id="17" name="TextBox 16"/>
          <p:cNvSpPr txBox="1"/>
          <p:nvPr/>
        </p:nvSpPr>
        <p:spPr>
          <a:xfrm>
            <a:off x="5098473" y="3505200"/>
            <a:ext cx="1371600" cy="523220"/>
          </a:xfrm>
          <a:prstGeom prst="rect">
            <a:avLst/>
          </a:prstGeom>
          <a:noFill/>
        </p:spPr>
        <p:txBody>
          <a:bodyPr wrap="square" rtlCol="0">
            <a:spAutoFit/>
          </a:bodyPr>
          <a:lstStyle/>
          <a:p>
            <a:pPr algn="ctr"/>
            <a:r>
              <a:rPr lang="en-US" sz="1400" b="1" dirty="0">
                <a:latin typeface="Times New Roman" pitchFamily="18" charset="0"/>
                <a:cs typeface="Times New Roman" pitchFamily="18" charset="0"/>
              </a:rPr>
              <a:t>The failure of appeasement</a:t>
            </a:r>
          </a:p>
        </p:txBody>
      </p:sp>
      <p:sp>
        <p:nvSpPr>
          <p:cNvPr id="11" name="Rectangle 10"/>
          <p:cNvSpPr/>
          <p:nvPr/>
        </p:nvSpPr>
        <p:spPr>
          <a:xfrm>
            <a:off x="5410200" y="1257817"/>
            <a:ext cx="1189752" cy="738664"/>
          </a:xfrm>
          <a:prstGeom prst="rect">
            <a:avLst/>
          </a:prstGeom>
        </p:spPr>
        <p:txBody>
          <a:bodyPr wrap="square">
            <a:spAutoFit/>
          </a:bodyPr>
          <a:lstStyle/>
          <a:p>
            <a:r>
              <a:rPr lang="en-US" sz="1400" b="1" dirty="0">
                <a:latin typeface="Times New Roman" pitchFamily="18" charset="0"/>
                <a:cs typeface="Times New Roman" pitchFamily="18" charset="0"/>
              </a:rPr>
              <a:t>The Spanish Civil </a:t>
            </a:r>
            <a:r>
              <a:rPr lang="en-US" sz="1400" b="1" dirty="0" smtClean="0">
                <a:latin typeface="Times New Roman" pitchFamily="18" charset="0"/>
                <a:cs typeface="Times New Roman" pitchFamily="18" charset="0"/>
              </a:rPr>
              <a:t>War</a:t>
            </a:r>
          </a:p>
          <a:p>
            <a:pPr algn="ctr"/>
            <a:r>
              <a:rPr lang="en-US" sz="1400" b="1" dirty="0" smtClean="0">
                <a:latin typeface="Times New Roman" pitchFamily="18" charset="0"/>
                <a:cs typeface="Times New Roman" pitchFamily="18" charset="0"/>
              </a:rPr>
              <a:t>&amp;</a:t>
            </a:r>
            <a:endParaRPr lang="en-US" sz="1400" b="1" dirty="0">
              <a:latin typeface="Times New Roman" pitchFamily="18" charset="0"/>
              <a:cs typeface="Times New Roman" pitchFamily="18" charset="0"/>
            </a:endParaRPr>
          </a:p>
        </p:txBody>
      </p:sp>
    </p:spTree>
    <p:extLst>
      <p:ext uri="{BB962C8B-B14F-4D97-AF65-F5344CB8AC3E}">
        <p14:creationId xmlns:p14="http://schemas.microsoft.com/office/powerpoint/2010/main" val="17136002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219</TotalTime>
  <Words>152</Words>
  <Application>Microsoft Office PowerPoint</Application>
  <PresentationFormat>On-screen Show (4:3)</PresentationFormat>
  <Paragraphs>15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Angles</vt:lpstr>
      <vt:lpstr>Jigsaw    what were the causes of World War II?</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Cooperative Group Activities Powerpoint</dc:title>
  <dc:creator>Stanley Mark Gryder</dc:creator>
  <dc:description>Jigsaw_x000d__x000d_  what were the causes of World War II?</dc:description>
  <cp:lastModifiedBy>Stanley Mark Gryder</cp:lastModifiedBy>
  <cp:revision>22</cp:revision>
  <dcterms:created xsi:type="dcterms:W3CDTF">2013-07-17T21:33:50Z</dcterms:created>
  <dcterms:modified xsi:type="dcterms:W3CDTF">2013-07-19T11:35:43Z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y fmtid="{D5CDD505-2E9C-101B-9397-08002B2CF9AE}" pid="3" name="Presentation">
    <vt:lpwstr>Cooperative Group Activities Powerpoint</vt:lpwstr>
  </property>
  <property fmtid="{D5CDD505-2E9C-101B-9397-08002B2CF9AE}" pid="4" name="SlideDescription">
    <vt:lpwstr>Jigsaw_x000d__x000d_  what were the causes of World War II?</vt:lpwstr>
  </property>
</Properties>
</file>