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0C0E-250D-4261-87A8-37E52345E3F8}" type="datetimeFigureOut">
              <a:rPr lang="en-US" smtClean="0"/>
              <a:t>7/19/2013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85E5-82B5-4713-9D9B-D5FE0062D69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86E0C0E-250D-4261-87A8-37E52345E3F8}" type="datetimeFigureOut">
              <a:rPr lang="en-US" smtClean="0"/>
              <a:t>7/19/2013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5DF85E5-82B5-4713-9D9B-D5FE0062D6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328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45" y="6927"/>
            <a:ext cx="8229600" cy="602673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/>
              <a:t>Journal Entry 8 - June 20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145" y="609600"/>
            <a:ext cx="8229600" cy="58674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lvl="0" indent="0"/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chaplain gave these reasons for America to enter World War </a:t>
            </a: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II:</a:t>
            </a:r>
            <a:endParaRPr lang="en-U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“First, people tolerate evil because they see some benefit to themselves” (p. 26).</a:t>
            </a:r>
            <a:endParaRPr lang="en-U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“Then, they feed it in hope that it will turn into something else.”</a:t>
            </a:r>
            <a:endParaRPr lang="en-U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“Then, they appease it in hope that it will not turn against them.”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“Then, they respect it because they fear it.”</a:t>
            </a:r>
            <a:endParaRPr lang="en-U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“That’s the assignment we’ve been given, to stop this evil that Hitler and his Nazis represent.”</a:t>
            </a:r>
            <a:endParaRPr lang="en-U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1800" dirty="0" smtClean="0"/>
          </a:p>
          <a:p>
            <a:pPr>
              <a:buFont typeface="Wingdings" pitchFamily="2" charset="2"/>
              <a:buChar char="Ø"/>
            </a:pPr>
            <a:endParaRPr lang="en-US" sz="1800" dirty="0" smtClean="0"/>
          </a:p>
          <a:p>
            <a:pPr>
              <a:buFont typeface="Wingdings" pitchFamily="2" charset="2"/>
              <a:buChar char="Ø"/>
            </a:pPr>
            <a:endParaRPr lang="en-US" sz="1800" b="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800" b="0" u="sng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800" b="0" u="sng" baseline="30000" dirty="0" smtClean="0">
                <a:latin typeface="Times New Roman" pitchFamily="18" charset="0"/>
                <a:cs typeface="Times New Roman" pitchFamily="18" charset="0"/>
              </a:rPr>
              <a:t>st </a:t>
            </a:r>
            <a:r>
              <a:rPr lang="en-US" sz="1800" b="0" u="sng" dirty="0" smtClean="0">
                <a:latin typeface="Times New Roman" pitchFamily="18" charset="0"/>
                <a:cs typeface="Times New Roman" pitchFamily="18" charset="0"/>
              </a:rPr>
              <a:t> paragraph</a:t>
            </a:r>
            <a:r>
              <a:rPr lang="en-US" sz="1800" b="0" dirty="0" smtClean="0">
                <a:latin typeface="Times New Roman" pitchFamily="18" charset="0"/>
                <a:cs typeface="Times New Roman" pitchFamily="18" charset="0"/>
              </a:rPr>
              <a:t>:  Do you agree with the chaplain? Ex</a:t>
            </a:r>
            <a:r>
              <a:rPr lang="en-US" sz="1800" b="0" dirty="0" smtClean="0">
                <a:latin typeface="Bradley Hand ITC" pitchFamily="66" charset="0"/>
                <a:cs typeface="Times New Roman" pitchFamily="18" charset="0"/>
              </a:rPr>
              <a:t>. I agree/disagree with the chaplain because…</a:t>
            </a:r>
          </a:p>
          <a:p>
            <a:pPr>
              <a:buFont typeface="Wingdings" pitchFamily="2" charset="2"/>
              <a:buChar char="Ø"/>
            </a:pPr>
            <a:r>
              <a:rPr lang="en-US" sz="1800" b="0" u="sng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0" u="sng" baseline="30000" dirty="0" smtClean="0">
                <a:latin typeface="Times New Roman" pitchFamily="18" charset="0"/>
                <a:cs typeface="Times New Roman" pitchFamily="18" charset="0"/>
              </a:rPr>
              <a:t>nd  </a:t>
            </a:r>
            <a:r>
              <a:rPr lang="en-US" sz="1800" b="0" u="sng" dirty="0" smtClean="0">
                <a:latin typeface="Times New Roman" pitchFamily="18" charset="0"/>
                <a:cs typeface="Times New Roman" pitchFamily="18" charset="0"/>
              </a:rPr>
              <a:t>paragraph</a:t>
            </a:r>
            <a:r>
              <a:rPr lang="en-US" sz="1800" b="0" dirty="0" smtClean="0">
                <a:latin typeface="Times New Roman" pitchFamily="18" charset="0"/>
                <a:cs typeface="Times New Roman" pitchFamily="18" charset="0"/>
              </a:rPr>
              <a:t>:   Discuss and define in complete sentences what it means to do the following: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Tolerate evil: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Feed evil: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Appease evil: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Fear evil:</a:t>
            </a:r>
          </a:p>
          <a:p>
            <a:pPr>
              <a:buFont typeface="Wingdings" pitchFamily="2" charset="2"/>
              <a:buChar char="Ø"/>
            </a:pPr>
            <a:r>
              <a:rPr lang="en-US" sz="1800" b="0" u="sng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800" b="0" u="sng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1800" b="0" u="sng" dirty="0" smtClean="0">
                <a:latin typeface="Times New Roman" pitchFamily="18" charset="0"/>
                <a:cs typeface="Times New Roman" pitchFamily="18" charset="0"/>
              </a:rPr>
              <a:t> paragraph</a:t>
            </a:r>
            <a:r>
              <a:rPr lang="en-US" sz="1800" b="0" dirty="0" smtClean="0">
                <a:latin typeface="Times New Roman" pitchFamily="18" charset="0"/>
                <a:cs typeface="Times New Roman" pitchFamily="18" charset="0"/>
              </a:rPr>
              <a:t>:  How can tolerating evil lead to more problems later?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1945" y="2819400"/>
            <a:ext cx="76200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Journal Entry:  Discuss these topics with your group</a:t>
            </a:r>
          </a:p>
          <a:p>
            <a:pPr algn="ctr"/>
            <a:r>
              <a:rPr lang="en-US" b="1" dirty="0" smtClean="0"/>
              <a:t> and record your responses in your journal.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287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347</TotalTime>
  <Words>184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Journal Entry 8 - June 20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Cooperative Group Journal Entries Powerpoint</dc:title>
  <dc:creator>Stanley Mark Gryder</dc:creator>
  <dc:description>Journal Entry 8 - June 20</dc:description>
  <cp:lastModifiedBy>Stanley Mark Gryder</cp:lastModifiedBy>
  <cp:revision>45</cp:revision>
  <dcterms:created xsi:type="dcterms:W3CDTF">2013-07-17T21:33:50Z</dcterms:created>
  <dcterms:modified xsi:type="dcterms:W3CDTF">2013-07-19T11:26:40Z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Cooperative Group Journal Entries Powerpoint</vt:lpwstr>
  </property>
  <property fmtid="{D5CDD505-2E9C-101B-9397-08002B2CF9AE}" pid="3" name="SlideDescription">
    <vt:lpwstr>Journal Entry 8 - June 20</vt:lpwstr>
  </property>
</Properties>
</file>