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6E0C0E-250D-4261-87A8-37E52345E3F8}" type="datetimeFigureOut">
              <a:rPr lang="en-US" smtClean="0"/>
              <a:t>7/19/2013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DF85E5-82B5-4713-9D9B-D5FE0062D69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C86E0C0E-250D-4261-87A8-37E52345E3F8}" type="datetimeFigureOut">
              <a:rPr lang="en-US" smtClean="0"/>
              <a:t>7/19/2013</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5DF85E5-82B5-4713-9D9B-D5FE0062D69C}" type="slidenum">
              <a:rPr lang="en-US" smtClean="0"/>
              <a:t>‹#›</a:t>
            </a:fld>
            <a:endParaRPr lang="en-US" dirty="0"/>
          </a:p>
        </p:txBody>
      </p:sp>
    </p:spTree>
    <p:extLst>
      <p:ext uri="{BB962C8B-B14F-4D97-AF65-F5344CB8AC3E}">
        <p14:creationId xmlns:p14="http://schemas.microsoft.com/office/powerpoint/2010/main" val="1527619073"/>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13" Type="http://schemas.openxmlformats.org/officeDocument/2006/relationships/image" Target="../media/image12.gif"/><Relationship Id="rId3" Type="http://schemas.openxmlformats.org/officeDocument/2006/relationships/hyperlink" Target="Book%20Project%20History.pptx" TargetMode="External"/><Relationship Id="rId7" Type="http://schemas.openxmlformats.org/officeDocument/2006/relationships/image" Target="../media/image6.gif"/><Relationship Id="rId12" Type="http://schemas.openxmlformats.org/officeDocument/2006/relationships/image" Target="../media/image11.gif"/><Relationship Id="rId2" Type="http://schemas.openxmlformats.org/officeDocument/2006/relationships/hyperlink" Target="Character%20Values/Character%20Values.docx" TargetMode="External"/><Relationship Id="rId1" Type="http://schemas.openxmlformats.org/officeDocument/2006/relationships/slideLayout" Target="../slideLayouts/slideLayout1.xml"/><Relationship Id="rId6" Type="http://schemas.openxmlformats.org/officeDocument/2006/relationships/image" Target="../media/image5.gif"/><Relationship Id="rId11" Type="http://schemas.openxmlformats.org/officeDocument/2006/relationships/image" Target="../media/image10.gif"/><Relationship Id="rId5" Type="http://schemas.openxmlformats.org/officeDocument/2006/relationships/image" Target="../media/image4.gif"/><Relationship Id="rId10" Type="http://schemas.openxmlformats.org/officeDocument/2006/relationships/image" Target="../media/image9.gif"/><Relationship Id="rId4" Type="http://schemas.openxmlformats.org/officeDocument/2006/relationships/image" Target="../media/image3.gif"/><Relationship Id="rId9" Type="http://schemas.openxmlformats.org/officeDocument/2006/relationships/image" Target="../media/image8.jpg"/><Relationship Id="rId14"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860" y="152400"/>
            <a:ext cx="7520940" cy="548640"/>
          </a:xfrm>
        </p:spPr>
        <p:txBody>
          <a:bodyPr/>
          <a:lstStyle/>
          <a:p>
            <a:pPr algn="ctr"/>
            <a:r>
              <a:rPr lang="en-US" dirty="0" smtClean="0"/>
              <a:t>Cooperative group Journal Entry 1</a:t>
            </a:r>
            <a:endParaRPr lang="en-US" dirty="0"/>
          </a:p>
        </p:txBody>
      </p:sp>
      <p:sp>
        <p:nvSpPr>
          <p:cNvPr id="3" name="TextBox 2"/>
          <p:cNvSpPr txBox="1"/>
          <p:nvPr/>
        </p:nvSpPr>
        <p:spPr>
          <a:xfrm>
            <a:off x="304800" y="609600"/>
            <a:ext cx="8534400" cy="2800767"/>
          </a:xfrm>
          <a:prstGeom prst="rect">
            <a:avLst/>
          </a:prstGeom>
          <a:noFill/>
        </p:spPr>
        <p:txBody>
          <a:bodyPr wrap="square" rtlCol="0">
            <a:spAutoFit/>
          </a:bodyPr>
          <a:lstStyle/>
          <a:p>
            <a:r>
              <a:rPr lang="en-US" sz="1400" u="sng" dirty="0" smtClean="0"/>
              <a:t>Step 1</a:t>
            </a:r>
            <a:r>
              <a:rPr lang="en-US" sz="1400" dirty="0" smtClean="0"/>
              <a:t>:  Skipping lines to give yourself enough writing space, number your journal page 1 – 11, and write down the names of the “leaders” listed below.  </a:t>
            </a:r>
          </a:p>
          <a:p>
            <a:r>
              <a:rPr lang="en-US" sz="1400" u="sng" dirty="0" smtClean="0"/>
              <a:t>Step 2</a:t>
            </a:r>
            <a:r>
              <a:rPr lang="en-US" sz="1400" dirty="0" smtClean="0"/>
              <a:t>: Review your “</a:t>
            </a:r>
            <a:r>
              <a:rPr lang="en-US" sz="1400" dirty="0" smtClean="0">
                <a:hlinkClick r:id="rId2" action="ppaction://hlinkfile"/>
              </a:rPr>
              <a:t>Character Values &amp; Their Antonyms</a:t>
            </a:r>
            <a:r>
              <a:rPr lang="en-US" sz="1400" dirty="0" smtClean="0"/>
              <a:t>” printout. Cross reference the character value descriptions with your notes on each leader.  </a:t>
            </a:r>
          </a:p>
          <a:p>
            <a:r>
              <a:rPr lang="en-US" sz="1400" u="sng" dirty="0" smtClean="0"/>
              <a:t>Step 3</a:t>
            </a:r>
            <a:r>
              <a:rPr lang="en-US" sz="1400" dirty="0" smtClean="0"/>
              <a:t>:  Discuss with your group which character values should be assigned to each leader. You may use the character values or their antonyms. One may assign many traits to each person. Record your answers beside each name on your journal page.</a:t>
            </a:r>
          </a:p>
          <a:p>
            <a:r>
              <a:rPr lang="en-US" sz="1400" u="sng" dirty="0" smtClean="0"/>
              <a:t>Step 4</a:t>
            </a:r>
            <a:r>
              <a:rPr lang="en-US" sz="1400" dirty="0" smtClean="0"/>
              <a:t>:  If you were a considered to be a leader of your community, country, government , church group, sports group, school club, etc., what character values would you want others to assign to you? Respond with full sentences, and give the reasons for your choices. Example</a:t>
            </a:r>
            <a:r>
              <a:rPr lang="en-US" sz="1400" b="1" dirty="0" smtClean="0">
                <a:latin typeface="Bradley Hand ITC" pitchFamily="66" charset="0"/>
              </a:rPr>
              <a:t>:  </a:t>
            </a:r>
            <a:r>
              <a:rPr lang="en-US" sz="1600" dirty="0" smtClean="0">
                <a:latin typeface="Bradley Hand ITC" pitchFamily="66" charset="0"/>
              </a:rPr>
              <a:t>If I was a leader, I would want others to describe me as _______________, _______________, and_____________because….</a:t>
            </a:r>
          </a:p>
          <a:p>
            <a:endParaRPr lang="en-US" dirty="0"/>
          </a:p>
        </p:txBody>
      </p:sp>
      <p:pic>
        <p:nvPicPr>
          <p:cNvPr id="4" name="Picture 3">
            <a:hlinkClick r:id="rId3" action="ppaction://hlinkpres?slideindex=1&amp;slidetitle="/>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2130" y="3241460"/>
            <a:ext cx="821870" cy="1163024"/>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813392" y="3199008"/>
            <a:ext cx="885641" cy="1151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1283468" y="4876800"/>
            <a:ext cx="929507" cy="1307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2819401" y="4890674"/>
            <a:ext cx="1030286" cy="1293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6324600" y="3199008"/>
            <a:ext cx="1013624" cy="1151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4245163" y="4876800"/>
            <a:ext cx="1023368" cy="1307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5674875" y="4890674"/>
            <a:ext cx="1068017" cy="1293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11" cstate="print">
            <a:extLst>
              <a:ext uri="{28A0092B-C50C-407E-A947-70E740481C1C}">
                <a14:useLocalDpi xmlns:a14="http://schemas.microsoft.com/office/drawing/2010/main" val="0"/>
              </a:ext>
            </a:extLst>
          </a:blip>
          <a:stretch>
            <a:fillRect/>
          </a:stretch>
        </p:blipFill>
        <p:spPr bwMode="auto">
          <a:xfrm>
            <a:off x="3409156" y="3199008"/>
            <a:ext cx="841375" cy="117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12">
            <a:extLst>
              <a:ext uri="{28A0092B-C50C-407E-A947-70E740481C1C}">
                <a14:useLocalDpi xmlns:a14="http://schemas.microsoft.com/office/drawing/2010/main" val="0"/>
              </a:ext>
            </a:extLst>
          </a:blip>
          <a:stretch>
            <a:fillRect/>
          </a:stretch>
        </p:blipFill>
        <p:spPr bwMode="auto">
          <a:xfrm>
            <a:off x="1963592" y="3241460"/>
            <a:ext cx="988767" cy="118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614503" y="3200356"/>
            <a:ext cx="843697" cy="1150496"/>
          </a:xfrm>
          <a:prstGeom prst="rect">
            <a:avLst/>
          </a:prstGeom>
        </p:spPr>
      </p:pic>
      <p:sp>
        <p:nvSpPr>
          <p:cNvPr id="6" name="TextBox 5"/>
          <p:cNvSpPr txBox="1"/>
          <p:nvPr/>
        </p:nvSpPr>
        <p:spPr>
          <a:xfrm>
            <a:off x="533400" y="4428022"/>
            <a:ext cx="990600" cy="307777"/>
          </a:xfrm>
          <a:prstGeom prst="rect">
            <a:avLst/>
          </a:prstGeom>
          <a:noFill/>
        </p:spPr>
        <p:txBody>
          <a:bodyPr wrap="square" rtlCol="0">
            <a:spAutoFit/>
          </a:bodyPr>
          <a:lstStyle/>
          <a:p>
            <a:pPr algn="ctr"/>
            <a:r>
              <a:rPr lang="en-US" sz="1400" dirty="0" smtClean="0">
                <a:latin typeface="Times New Roman" pitchFamily="18" charset="0"/>
                <a:cs typeface="Times New Roman" pitchFamily="18" charset="0"/>
              </a:rPr>
              <a:t>Hitler</a:t>
            </a:r>
            <a:endParaRPr lang="en-US" sz="1400" dirty="0">
              <a:latin typeface="Times New Roman" pitchFamily="18" charset="0"/>
              <a:cs typeface="Times New Roman" pitchFamily="18" charset="0"/>
            </a:endParaRPr>
          </a:p>
        </p:txBody>
      </p:sp>
      <p:sp>
        <p:nvSpPr>
          <p:cNvPr id="17" name="TextBox 16"/>
          <p:cNvSpPr txBox="1"/>
          <p:nvPr/>
        </p:nvSpPr>
        <p:spPr>
          <a:xfrm>
            <a:off x="3374520" y="4435916"/>
            <a:ext cx="990600" cy="307777"/>
          </a:xfrm>
          <a:prstGeom prst="rect">
            <a:avLst/>
          </a:prstGeom>
          <a:noFill/>
        </p:spPr>
        <p:txBody>
          <a:bodyPr wrap="square" rtlCol="0">
            <a:spAutoFit/>
          </a:bodyPr>
          <a:lstStyle/>
          <a:p>
            <a:pPr algn="ctr"/>
            <a:r>
              <a:rPr lang="en-US" sz="1400" dirty="0" smtClean="0">
                <a:latin typeface="Times New Roman" pitchFamily="18" charset="0"/>
                <a:cs typeface="Times New Roman" pitchFamily="18" charset="0"/>
              </a:rPr>
              <a:t>Gaulle</a:t>
            </a:r>
            <a:endParaRPr lang="en-US" sz="1400" dirty="0">
              <a:latin typeface="Times New Roman" pitchFamily="18" charset="0"/>
              <a:cs typeface="Times New Roman" pitchFamily="18" charset="0"/>
            </a:endParaRPr>
          </a:p>
        </p:txBody>
      </p:sp>
      <p:sp>
        <p:nvSpPr>
          <p:cNvPr id="18" name="TextBox 17"/>
          <p:cNvSpPr txBox="1"/>
          <p:nvPr/>
        </p:nvSpPr>
        <p:spPr>
          <a:xfrm>
            <a:off x="1961759" y="4439639"/>
            <a:ext cx="990600" cy="307777"/>
          </a:xfrm>
          <a:prstGeom prst="rect">
            <a:avLst/>
          </a:prstGeom>
          <a:noFill/>
        </p:spPr>
        <p:txBody>
          <a:bodyPr wrap="square" rtlCol="0">
            <a:spAutoFit/>
          </a:bodyPr>
          <a:lstStyle/>
          <a:p>
            <a:pPr algn="ctr"/>
            <a:r>
              <a:rPr lang="en-US" sz="1400" dirty="0" smtClean="0">
                <a:latin typeface="Times New Roman" pitchFamily="18" charset="0"/>
                <a:cs typeface="Times New Roman" pitchFamily="18" charset="0"/>
              </a:rPr>
              <a:t>Mussolini</a:t>
            </a:r>
            <a:endParaRPr lang="en-US" sz="1400" dirty="0">
              <a:latin typeface="Times New Roman" pitchFamily="18" charset="0"/>
              <a:cs typeface="Times New Roman" pitchFamily="18" charset="0"/>
            </a:endParaRPr>
          </a:p>
        </p:txBody>
      </p:sp>
      <p:sp>
        <p:nvSpPr>
          <p:cNvPr id="19" name="TextBox 18"/>
          <p:cNvSpPr txBox="1"/>
          <p:nvPr/>
        </p:nvSpPr>
        <p:spPr>
          <a:xfrm>
            <a:off x="1252921" y="6183915"/>
            <a:ext cx="990600" cy="307777"/>
          </a:xfrm>
          <a:prstGeom prst="rect">
            <a:avLst/>
          </a:prstGeom>
          <a:noFill/>
        </p:spPr>
        <p:txBody>
          <a:bodyPr wrap="square" rtlCol="0">
            <a:spAutoFit/>
          </a:bodyPr>
          <a:lstStyle/>
          <a:p>
            <a:pPr algn="ctr"/>
            <a:r>
              <a:rPr lang="en-US" sz="1400" dirty="0" smtClean="0">
                <a:latin typeface="Times New Roman" pitchFamily="18" charset="0"/>
                <a:cs typeface="Times New Roman" pitchFamily="18" charset="0"/>
              </a:rPr>
              <a:t>Patton</a:t>
            </a:r>
            <a:endParaRPr lang="en-US" sz="1400" dirty="0">
              <a:latin typeface="Times New Roman" pitchFamily="18" charset="0"/>
              <a:cs typeface="Times New Roman" pitchFamily="18" charset="0"/>
            </a:endParaRPr>
          </a:p>
        </p:txBody>
      </p:sp>
      <p:sp>
        <p:nvSpPr>
          <p:cNvPr id="20" name="TextBox 19"/>
          <p:cNvSpPr txBox="1"/>
          <p:nvPr/>
        </p:nvSpPr>
        <p:spPr>
          <a:xfrm>
            <a:off x="2839244" y="6183917"/>
            <a:ext cx="990600" cy="307777"/>
          </a:xfrm>
          <a:prstGeom prst="rect">
            <a:avLst/>
          </a:prstGeom>
          <a:noFill/>
        </p:spPr>
        <p:txBody>
          <a:bodyPr wrap="square" rtlCol="0">
            <a:spAutoFit/>
          </a:bodyPr>
          <a:lstStyle/>
          <a:p>
            <a:pPr algn="ctr"/>
            <a:r>
              <a:rPr lang="en-US" sz="1400" dirty="0" smtClean="0">
                <a:latin typeface="Times New Roman" pitchFamily="18" charset="0"/>
                <a:cs typeface="Times New Roman" pitchFamily="18" charset="0"/>
              </a:rPr>
              <a:t>Truman</a:t>
            </a:r>
            <a:endParaRPr lang="en-US" sz="1400" dirty="0">
              <a:latin typeface="Times New Roman" pitchFamily="18" charset="0"/>
              <a:cs typeface="Times New Roman" pitchFamily="18" charset="0"/>
            </a:endParaRPr>
          </a:p>
        </p:txBody>
      </p:sp>
      <p:sp>
        <p:nvSpPr>
          <p:cNvPr id="21" name="TextBox 20"/>
          <p:cNvSpPr txBox="1"/>
          <p:nvPr/>
        </p:nvSpPr>
        <p:spPr>
          <a:xfrm>
            <a:off x="4245163" y="6183918"/>
            <a:ext cx="990600" cy="307777"/>
          </a:xfrm>
          <a:prstGeom prst="rect">
            <a:avLst/>
          </a:prstGeom>
          <a:noFill/>
        </p:spPr>
        <p:txBody>
          <a:bodyPr wrap="square" rtlCol="0">
            <a:spAutoFit/>
          </a:bodyPr>
          <a:lstStyle/>
          <a:p>
            <a:pPr algn="ctr"/>
            <a:r>
              <a:rPr lang="en-US" sz="1400" dirty="0" smtClean="0">
                <a:latin typeface="Times New Roman" pitchFamily="18" charset="0"/>
                <a:cs typeface="Times New Roman" pitchFamily="18" charset="0"/>
              </a:rPr>
              <a:t>Tojo</a:t>
            </a:r>
            <a:endParaRPr lang="en-US" sz="1400" dirty="0">
              <a:latin typeface="Times New Roman" pitchFamily="18" charset="0"/>
              <a:cs typeface="Times New Roman" pitchFamily="18" charset="0"/>
            </a:endParaRPr>
          </a:p>
        </p:txBody>
      </p:sp>
      <p:sp>
        <p:nvSpPr>
          <p:cNvPr id="22" name="TextBox 21"/>
          <p:cNvSpPr txBox="1"/>
          <p:nvPr/>
        </p:nvSpPr>
        <p:spPr>
          <a:xfrm>
            <a:off x="5692609" y="6183919"/>
            <a:ext cx="990600" cy="307777"/>
          </a:xfrm>
          <a:prstGeom prst="rect">
            <a:avLst/>
          </a:prstGeom>
          <a:noFill/>
        </p:spPr>
        <p:txBody>
          <a:bodyPr wrap="square" rtlCol="0">
            <a:spAutoFit/>
          </a:bodyPr>
          <a:lstStyle/>
          <a:p>
            <a:pPr algn="ctr"/>
            <a:r>
              <a:rPr lang="en-US" sz="1400" dirty="0" smtClean="0">
                <a:latin typeface="Times New Roman" pitchFamily="18" charset="0"/>
                <a:cs typeface="Times New Roman" pitchFamily="18" charset="0"/>
              </a:rPr>
              <a:t>Stalin</a:t>
            </a:r>
            <a:endParaRPr lang="en-US" sz="1400" dirty="0">
              <a:latin typeface="Times New Roman" pitchFamily="18" charset="0"/>
              <a:cs typeface="Times New Roman" pitchFamily="18" charset="0"/>
            </a:endParaRPr>
          </a:p>
        </p:txBody>
      </p:sp>
      <p:sp>
        <p:nvSpPr>
          <p:cNvPr id="23" name="TextBox 22"/>
          <p:cNvSpPr txBox="1"/>
          <p:nvPr/>
        </p:nvSpPr>
        <p:spPr>
          <a:xfrm>
            <a:off x="7541051" y="4350852"/>
            <a:ext cx="990600" cy="307777"/>
          </a:xfrm>
          <a:prstGeom prst="rect">
            <a:avLst/>
          </a:prstGeom>
          <a:noFill/>
        </p:spPr>
        <p:txBody>
          <a:bodyPr wrap="square" rtlCol="0">
            <a:spAutoFit/>
          </a:bodyPr>
          <a:lstStyle/>
          <a:p>
            <a:pPr algn="ctr"/>
            <a:r>
              <a:rPr lang="en-US" sz="1400" dirty="0" smtClean="0">
                <a:latin typeface="Times New Roman" pitchFamily="18" charset="0"/>
                <a:cs typeface="Times New Roman" pitchFamily="18" charset="0"/>
              </a:rPr>
              <a:t>Churchill</a:t>
            </a:r>
            <a:endParaRPr lang="en-US" sz="1400" dirty="0">
              <a:latin typeface="Times New Roman" pitchFamily="18" charset="0"/>
              <a:cs typeface="Times New Roman" pitchFamily="18" charset="0"/>
            </a:endParaRPr>
          </a:p>
        </p:txBody>
      </p:sp>
      <p:sp>
        <p:nvSpPr>
          <p:cNvPr id="24" name="TextBox 23"/>
          <p:cNvSpPr txBox="1"/>
          <p:nvPr/>
        </p:nvSpPr>
        <p:spPr>
          <a:xfrm>
            <a:off x="6324600" y="4392637"/>
            <a:ext cx="990600" cy="307777"/>
          </a:xfrm>
          <a:prstGeom prst="rect">
            <a:avLst/>
          </a:prstGeom>
          <a:noFill/>
        </p:spPr>
        <p:txBody>
          <a:bodyPr wrap="square" rtlCol="0">
            <a:spAutoFit/>
          </a:bodyPr>
          <a:lstStyle/>
          <a:p>
            <a:pPr algn="ctr"/>
            <a:r>
              <a:rPr lang="en-US" sz="1400" dirty="0" smtClean="0">
                <a:latin typeface="Times New Roman" pitchFamily="18" charset="0"/>
                <a:cs typeface="Times New Roman" pitchFamily="18" charset="0"/>
              </a:rPr>
              <a:t>Roosevelt</a:t>
            </a:r>
            <a:endParaRPr lang="en-US" sz="1400" dirty="0">
              <a:latin typeface="Times New Roman" pitchFamily="18" charset="0"/>
              <a:cs typeface="Times New Roman" pitchFamily="18" charset="0"/>
            </a:endParaRPr>
          </a:p>
        </p:txBody>
      </p:sp>
      <p:sp>
        <p:nvSpPr>
          <p:cNvPr id="26" name="TextBox 25"/>
          <p:cNvSpPr txBox="1"/>
          <p:nvPr/>
        </p:nvSpPr>
        <p:spPr>
          <a:xfrm>
            <a:off x="4715287" y="4404484"/>
            <a:ext cx="1106487" cy="307777"/>
          </a:xfrm>
          <a:prstGeom prst="rect">
            <a:avLst/>
          </a:prstGeom>
          <a:noFill/>
        </p:spPr>
        <p:txBody>
          <a:bodyPr wrap="square" rtlCol="0">
            <a:spAutoFit/>
          </a:bodyPr>
          <a:lstStyle/>
          <a:p>
            <a:pPr algn="ctr"/>
            <a:r>
              <a:rPr lang="en-US" sz="1400" dirty="0" smtClean="0">
                <a:latin typeface="Times New Roman" pitchFamily="18" charset="0"/>
                <a:cs typeface="Times New Roman" pitchFamily="18" charset="0"/>
              </a:rPr>
              <a:t>Eisenhower</a:t>
            </a:r>
            <a:endParaRPr lang="en-US" sz="1400" dirty="0">
              <a:latin typeface="Times New Roman" pitchFamily="18" charset="0"/>
              <a:cs typeface="Times New Roman" pitchFamily="18" charset="0"/>
            </a:endParaRPr>
          </a:p>
        </p:txBody>
      </p:sp>
      <p:pic>
        <p:nvPicPr>
          <p:cNvPr id="1036" name="Picture 12" descr="C:\Program Files (x86)\Microsoft Office\MEDIA\CAGCAT10\j0299125.wmf"/>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438027" y="4890674"/>
            <a:ext cx="742575" cy="1218490"/>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p:cNvSpPr txBox="1"/>
          <p:nvPr/>
        </p:nvSpPr>
        <p:spPr>
          <a:xfrm>
            <a:off x="7438027" y="6183920"/>
            <a:ext cx="990600" cy="307777"/>
          </a:xfrm>
          <a:prstGeom prst="rect">
            <a:avLst/>
          </a:prstGeom>
          <a:noFill/>
        </p:spPr>
        <p:txBody>
          <a:bodyPr wrap="square" rtlCol="0">
            <a:spAutoFit/>
          </a:bodyPr>
          <a:lstStyle/>
          <a:p>
            <a:pPr algn="ctr"/>
            <a:r>
              <a:rPr lang="en-US" sz="1400" dirty="0" smtClean="0">
                <a:latin typeface="Times New Roman" pitchFamily="18" charset="0"/>
                <a:cs typeface="Times New Roman" pitchFamily="18" charset="0"/>
              </a:rPr>
              <a:t>You</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4831199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347</TotalTime>
  <Words>201</Words>
  <Application>Microsoft Office PowerPoint</Application>
  <PresentationFormat>On-screen Show (4:3)</PresentationFormat>
  <Paragraphs>16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Angles</vt:lpstr>
      <vt:lpstr>Cooperative group Journal Entry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Cooperative Group Journal Entries Powerpoint</dc:title>
  <dc:creator>Stanley Mark Gryder</dc:creator>
  <dc:description>Cooperative group Journal Entry 1</dc:description>
  <cp:lastModifiedBy>Stanley Mark Gryder</cp:lastModifiedBy>
  <cp:revision>45</cp:revision>
  <dcterms:created xsi:type="dcterms:W3CDTF">2013-07-17T21:33:50Z</dcterms:created>
  <dcterms:modified xsi:type="dcterms:W3CDTF">2013-07-19T11:25:51Z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Cooperative Group Journal Entries Powerpoint</vt:lpwstr>
  </property>
  <property fmtid="{D5CDD505-2E9C-101B-9397-08002B2CF9AE}" pid="3" name="SlideDescription">
    <vt:lpwstr>Cooperative group Journal Entry 1</vt:lpwstr>
  </property>
</Properties>
</file>