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Cooperative Group Journal Entry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97280"/>
            <a:ext cx="4343400" cy="426720"/>
          </a:xfrm>
          <a:ln w="6350"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en-US" dirty="0" smtClean="0"/>
              <a:t>Map of </a:t>
            </a:r>
            <a:r>
              <a:rPr lang="en-US" smtClean="0"/>
              <a:t>Europe 1939- 1942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610665"/>
            <a:ext cx="4410151" cy="33266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4291584" cy="42672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Map of Europe on June 6, 1944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56262"/>
            <a:ext cx="4613564" cy="2768138"/>
          </a:xfrm>
        </p:spPr>
      </p:pic>
      <p:sp>
        <p:nvSpPr>
          <p:cNvPr id="9" name="TextBox 8"/>
          <p:cNvSpPr txBox="1"/>
          <p:nvPr/>
        </p:nvSpPr>
        <p:spPr>
          <a:xfrm>
            <a:off x="1080655" y="5562600"/>
            <a:ext cx="6934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Journal Entry #2</a:t>
            </a:r>
            <a:r>
              <a:rPr lang="en-US" dirty="0" smtClean="0"/>
              <a:t>:  In your group, discuss the differences in the two maps above, and record your thoughts, feelings, and concerns.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347</TotalTime>
  <Words>46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Cooperative Group Journal Entry 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Group Journal Entries Powerpoint</dc:title>
  <dc:creator>Stanley Mark Gryder</dc:creator>
  <dc:description>Cooperative Group Journal Entry 2</dc:description>
  <cp:lastModifiedBy>Stanley Mark Gryder</cp:lastModifiedBy>
  <cp:revision>45</cp:revision>
  <dcterms:created xsi:type="dcterms:W3CDTF">2013-07-17T21:33:50Z</dcterms:created>
  <dcterms:modified xsi:type="dcterms:W3CDTF">2013-07-19T11:26:40Z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Cooperative Group Journal Entries Powerpoint</vt:lpwstr>
  </property>
  <property fmtid="{D5CDD505-2E9C-101B-9397-08002B2CF9AE}" pid="3" name="SlideDescription">
    <vt:lpwstr>Cooperative Group Journal Entry 2</vt:lpwstr>
  </property>
</Properties>
</file>