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0C0E-250D-4261-87A8-37E52345E3F8}" type="datetimeFigureOut">
              <a:rPr lang="en-US" smtClean="0"/>
              <a:t>7/19/2013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F85E5-82B5-4713-9D9B-D5FE0062D69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86E0C0E-250D-4261-87A8-37E52345E3F8}" type="datetimeFigureOut">
              <a:rPr lang="en-US" smtClean="0"/>
              <a:t>7/19/2013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5DF85E5-82B5-4713-9D9B-D5FE0062D6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51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" y="838200"/>
            <a:ext cx="3978061" cy="5943600"/>
          </a:xfr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267200" y="914400"/>
            <a:ext cx="4648200" cy="5532120"/>
          </a:xfrm>
        </p:spPr>
        <p:txBody>
          <a:bodyPr>
            <a:normAutofit/>
          </a:bodyPr>
          <a:lstStyle/>
          <a:p>
            <a:pPr indent="0">
              <a:spcBef>
                <a:spcPts val="0"/>
              </a:spcBef>
            </a:pPr>
            <a:r>
              <a:rPr lang="en-US" sz="1600" b="0" dirty="0" smtClean="0">
                <a:latin typeface="Times New Roman" pitchFamily="18" charset="0"/>
                <a:cs typeface="Times New Roman" pitchFamily="18" charset="0"/>
              </a:rPr>
              <a:t>On June 4, 1944, Collins wrote in his diary “We all got letters from Gen. Eisenhower about us going on the invasion. The letter was serious, about how the </a:t>
            </a:r>
            <a:r>
              <a:rPr lang="en-US" sz="1600" b="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1600" b="0" dirty="0" smtClean="0">
                <a:latin typeface="Times New Roman" pitchFamily="18" charset="0"/>
                <a:cs typeface="Times New Roman" pitchFamily="18" charset="0"/>
              </a:rPr>
              <a:t>ermans would fight savagely and everything, but it made me feel good” (Myers, 1999, p. 7)</a:t>
            </a:r>
          </a:p>
          <a:p>
            <a:pPr indent="0">
              <a:spcBef>
                <a:spcPts val="0"/>
              </a:spcBef>
            </a:pPr>
            <a:endParaRPr lang="en-US" sz="1600" b="0" dirty="0">
              <a:latin typeface="Times New Roman" pitchFamily="18" charset="0"/>
              <a:cs typeface="Times New Roman" pitchFamily="18" charset="0"/>
            </a:endParaRPr>
          </a:p>
          <a:p>
            <a:pPr indent="0">
              <a:spcBef>
                <a:spcPts val="0"/>
              </a:spcBef>
            </a:pPr>
            <a:r>
              <a:rPr lang="en-US" sz="1600" u="sng" dirty="0" smtClean="0">
                <a:latin typeface="Times New Roman" pitchFamily="18" charset="0"/>
                <a:cs typeface="Times New Roman" pitchFamily="18" charset="0"/>
              </a:rPr>
              <a:t>Prompt</a:t>
            </a:r>
            <a:r>
              <a:rPr lang="en-US" sz="1600" b="0" dirty="0" smtClean="0">
                <a:latin typeface="Times New Roman" pitchFamily="18" charset="0"/>
                <a:cs typeface="Times New Roman" pitchFamily="18" charset="0"/>
              </a:rPr>
              <a:t>:  Review the character value empathy listed below. How would you feel upon reading this letter if you were in Collins’s shoes?</a:t>
            </a:r>
          </a:p>
          <a:p>
            <a:pPr indent="0">
              <a:spcBef>
                <a:spcPts val="0"/>
              </a:spcBef>
            </a:pPr>
            <a:endParaRPr lang="en-US" sz="1600" b="0" dirty="0">
              <a:latin typeface="Times New Roman" pitchFamily="18" charset="0"/>
              <a:cs typeface="Times New Roman" pitchFamily="18" charset="0"/>
            </a:endParaRPr>
          </a:p>
          <a:p>
            <a:pPr indent="0">
              <a:spcBef>
                <a:spcPts val="0"/>
              </a:spcBef>
            </a:pPr>
            <a:r>
              <a:rPr lang="en-US" sz="1600" b="0" u="sng" dirty="0">
                <a:latin typeface="Times New Roman" pitchFamily="18" charset="0"/>
                <a:cs typeface="Times New Roman" pitchFamily="18" charset="0"/>
              </a:rPr>
              <a:t>Empathetic</a:t>
            </a:r>
            <a:r>
              <a:rPr lang="en-US" sz="1600" b="0" dirty="0">
                <a:latin typeface="Times New Roman" pitchFamily="18" charset="0"/>
                <a:cs typeface="Times New Roman" pitchFamily="18" charset="0"/>
              </a:rPr>
              <a:t>:  A person that is able to identify with the state, feelings, and/or experiences of other person. One is able to see from the perspective of another. Antonym:  unsympathetic, heartless, cruel, </a:t>
            </a:r>
            <a:r>
              <a:rPr lang="en-US" sz="1600" b="0" dirty="0" smtClean="0">
                <a:latin typeface="Times New Roman" pitchFamily="18" charset="0"/>
                <a:cs typeface="Times New Roman" pitchFamily="18" charset="0"/>
              </a:rPr>
              <a:t>merciless</a:t>
            </a:r>
            <a:r>
              <a:rPr lang="en-US" sz="1600" b="0" dirty="0">
                <a:latin typeface="Times New Roman" pitchFamily="18" charset="0"/>
                <a:cs typeface="Times New Roman" pitchFamily="18" charset="0"/>
              </a:rPr>
              <a:t>, cold-blooded, </a:t>
            </a:r>
            <a:r>
              <a:rPr lang="en-US" sz="1600" b="0" dirty="0" smtClean="0">
                <a:latin typeface="Times New Roman" pitchFamily="18" charset="0"/>
                <a:cs typeface="Times New Roman" pitchFamily="18" charset="0"/>
              </a:rPr>
              <a:t>ruthless</a:t>
            </a:r>
          </a:p>
          <a:p>
            <a:pPr indent="0">
              <a:spcBef>
                <a:spcPts val="0"/>
              </a:spcBef>
            </a:pPr>
            <a:endParaRPr lang="en-US" sz="1600" b="0" dirty="0">
              <a:latin typeface="Times New Roman" pitchFamily="18" charset="0"/>
              <a:cs typeface="Times New Roman" pitchFamily="18" charset="0"/>
            </a:endParaRPr>
          </a:p>
          <a:p>
            <a:pPr indent="0">
              <a:spcBef>
                <a:spcPts val="0"/>
              </a:spcBef>
            </a:pPr>
            <a:endParaRPr lang="en-US" sz="1600" b="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spcBef>
                <a:spcPts val="0"/>
              </a:spcBef>
            </a:pPr>
            <a:r>
              <a:rPr lang="en-US" sz="1600" b="0" dirty="0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sz="1600" b="0" dirty="0" smtClean="0">
                <a:latin typeface="Bradley Hand ITC" pitchFamily="66" charset="0"/>
                <a:cs typeface="Times New Roman" pitchFamily="18" charset="0"/>
              </a:rPr>
              <a:t>:  If I was a soldier in the Army, and I received this letter, I would feel ________________ because……</a:t>
            </a:r>
            <a:endParaRPr lang="en-US" sz="1600" b="0" dirty="0">
              <a:latin typeface="Bradley Hand ITC" pitchFamily="66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52400"/>
            <a:ext cx="7520940" cy="548640"/>
          </a:xfrm>
        </p:spPr>
        <p:txBody>
          <a:bodyPr/>
          <a:lstStyle/>
          <a:p>
            <a:pPr algn="ctr"/>
            <a:r>
              <a:rPr lang="en-US" sz="2400" dirty="0" smtClean="0"/>
              <a:t>Journal Entry 5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6583885"/>
            <a:ext cx="39624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dirty="0">
                <a:latin typeface="Times New Roman" pitchFamily="18" charset="0"/>
                <a:cs typeface="Times New Roman" pitchFamily="18" charset="0"/>
              </a:rPr>
              <a:t>National Archives. Order of the Day Image [Online image]. Retrieved July 17, 2013 http://www.worldbookonline.com/student/extmedia?id=ar146180&amp;st=omaha+beach&amp;em=pc316336</a:t>
            </a:r>
          </a:p>
        </p:txBody>
      </p:sp>
    </p:spTree>
    <p:extLst>
      <p:ext uri="{BB962C8B-B14F-4D97-AF65-F5344CB8AC3E}">
        <p14:creationId xmlns:p14="http://schemas.microsoft.com/office/powerpoint/2010/main" val="361897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347</TotalTime>
  <Words>174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Journal Entry 5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Cooperative Group Journal Entries Powerpoint</dc:title>
  <dc:creator>Stanley Mark Gryder</dc:creator>
  <dc:description>Journal Entry 5</dc:description>
  <cp:lastModifiedBy>Stanley Mark Gryder</cp:lastModifiedBy>
  <cp:revision>45</cp:revision>
  <dcterms:created xsi:type="dcterms:W3CDTF">2013-07-17T21:33:50Z</dcterms:created>
  <dcterms:modified xsi:type="dcterms:W3CDTF">2013-07-19T11:26:40Z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Cooperative Group Journal Entries Powerpoint</vt:lpwstr>
  </property>
  <property fmtid="{D5CDD505-2E9C-101B-9397-08002B2CF9AE}" pid="3" name="SlideDescription">
    <vt:lpwstr>Journal Entry 5</vt:lpwstr>
  </property>
</Properties>
</file>