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Journal entry 7 – June 17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09801"/>
            <a:ext cx="7520940" cy="1905000"/>
          </a:xfrm>
        </p:spPr>
        <p:txBody>
          <a:bodyPr>
            <a:normAutofit/>
          </a:bodyPr>
          <a:lstStyle/>
          <a:p>
            <a:pPr indent="0" algn="ctr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On June 17, 1944, Scott Collins wrote</a:t>
            </a:r>
          </a:p>
          <a:p>
            <a:pPr indent="0" algn="ctr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“Noise is death”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(Myers, 1999, p. 23)</a:t>
            </a:r>
          </a:p>
          <a:p>
            <a:pPr indent="0" algn="ctr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What did he mean by that statement?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347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Journal entry 7 – June 17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Group Journal Entries Powerpoint</dc:title>
  <dc:creator>Stanley Mark Gryder</dc:creator>
  <dc:description>Journal entry 7 – June 17</dc:description>
  <cp:lastModifiedBy>Stanley Mark Gryder</cp:lastModifiedBy>
  <cp:revision>45</cp:revision>
  <dcterms:created xsi:type="dcterms:W3CDTF">2013-07-17T21:33:50Z</dcterms:created>
  <dcterms:modified xsi:type="dcterms:W3CDTF">2013-07-19T11:26:40Z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Cooperative Group Journal Entries Powerpoint</vt:lpwstr>
  </property>
  <property fmtid="{D5CDD505-2E9C-101B-9397-08002B2CF9AE}" pid="3" name="SlideDescription">
    <vt:lpwstr>Journal entry 7 – June 17</vt:lpwstr>
  </property>
</Properties>
</file>