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6E0C0E-250D-4261-87A8-37E52345E3F8}" type="datetimeFigureOut">
              <a:rPr lang="en-US" smtClean="0"/>
              <a:t>7/19/2013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DF85E5-82B5-4713-9D9B-D5FE0062D69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C86E0C0E-250D-4261-87A8-37E52345E3F8}" type="datetimeFigureOut">
              <a:rPr lang="en-US" smtClean="0"/>
              <a:t>7/19/2013</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5DF85E5-82B5-4713-9D9B-D5FE0062D69C}" type="slidenum">
              <a:rPr lang="en-US" smtClean="0"/>
              <a:t>‹#›</a:t>
            </a:fld>
            <a:endParaRPr lang="en-US" dirty="0"/>
          </a:p>
        </p:txBody>
      </p:sp>
    </p:spTree>
    <p:extLst>
      <p:ext uri="{BB962C8B-B14F-4D97-AF65-F5344CB8AC3E}">
        <p14:creationId xmlns:p14="http://schemas.microsoft.com/office/powerpoint/2010/main" val="370795508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Character%20Values/Character%20Values.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530" y="152400"/>
            <a:ext cx="7520940" cy="548640"/>
          </a:xfrm>
        </p:spPr>
        <p:txBody>
          <a:bodyPr/>
          <a:lstStyle/>
          <a:p>
            <a:pPr algn="ctr"/>
            <a:r>
              <a:rPr lang="en-US" sz="2400" dirty="0" smtClean="0"/>
              <a:t>Journal entry 9</a:t>
            </a:r>
            <a:endParaRPr lang="en-US" sz="2400" dirty="0"/>
          </a:p>
        </p:txBody>
      </p:sp>
      <p:sp>
        <p:nvSpPr>
          <p:cNvPr id="3" name="Text Placeholder 2"/>
          <p:cNvSpPr>
            <a:spLocks noGrp="1"/>
          </p:cNvSpPr>
          <p:nvPr>
            <p:ph type="body" idx="1"/>
          </p:nvPr>
        </p:nvSpPr>
        <p:spPr>
          <a:xfrm>
            <a:off x="762000" y="914400"/>
            <a:ext cx="7559040" cy="304800"/>
          </a:xfrm>
        </p:spPr>
        <p:txBody>
          <a:bodyPr/>
          <a:lstStyle/>
          <a:p>
            <a:pPr algn="ctr"/>
            <a:r>
              <a:rPr lang="en-US" b="1" dirty="0" smtClean="0"/>
              <a:t>June 23</a:t>
            </a:r>
            <a:endParaRPr lang="en-US" b="1" dirty="0"/>
          </a:p>
        </p:txBody>
      </p:sp>
      <p:sp>
        <p:nvSpPr>
          <p:cNvPr id="4" name="Content Placeholder 3"/>
          <p:cNvSpPr>
            <a:spLocks noGrp="1"/>
          </p:cNvSpPr>
          <p:nvPr>
            <p:ph sz="half" idx="2"/>
          </p:nvPr>
        </p:nvSpPr>
        <p:spPr>
          <a:xfrm>
            <a:off x="152400" y="1295400"/>
            <a:ext cx="8839200" cy="812752"/>
          </a:xfrm>
        </p:spPr>
        <p:txBody>
          <a:bodyPr>
            <a:normAutofit/>
          </a:bodyPr>
          <a:lstStyle/>
          <a:p>
            <a:pPr indent="0">
              <a:spcBef>
                <a:spcPts val="0"/>
              </a:spcBef>
            </a:pPr>
            <a:r>
              <a:rPr lang="en-US" sz="1600" b="0" dirty="0" smtClean="0">
                <a:latin typeface="Times New Roman" pitchFamily="18" charset="0"/>
                <a:cs typeface="Times New Roman" pitchFamily="18" charset="0"/>
              </a:rPr>
              <a:t>On June 23, 1944, Scott Collins wrote “Sometimes, I’d swear that war is a living think, huge and ugly, that eats up lives” (p. 29).</a:t>
            </a:r>
            <a:endParaRPr lang="en-US" sz="1600" b="0" dirty="0">
              <a:latin typeface="Times New Roman" pitchFamily="18" charset="0"/>
              <a:cs typeface="Times New Roman" pitchFamily="18" charset="0"/>
            </a:endParaRPr>
          </a:p>
        </p:txBody>
      </p:sp>
      <p:sp>
        <p:nvSpPr>
          <p:cNvPr id="5" name="Text Placeholder 4"/>
          <p:cNvSpPr>
            <a:spLocks noGrp="1"/>
          </p:cNvSpPr>
          <p:nvPr>
            <p:ph type="body" sz="quarter" idx="3"/>
          </p:nvPr>
        </p:nvSpPr>
        <p:spPr>
          <a:xfrm>
            <a:off x="457201" y="2022764"/>
            <a:ext cx="8160326" cy="354676"/>
          </a:xfrm>
        </p:spPr>
        <p:txBody>
          <a:bodyPr/>
          <a:lstStyle/>
          <a:p>
            <a:pPr algn="ctr"/>
            <a:r>
              <a:rPr lang="en-US" b="1" dirty="0" smtClean="0"/>
              <a:t>June 25</a:t>
            </a:r>
            <a:endParaRPr lang="en-US" b="1" dirty="0"/>
          </a:p>
        </p:txBody>
      </p:sp>
      <p:sp>
        <p:nvSpPr>
          <p:cNvPr id="6" name="Content Placeholder 5"/>
          <p:cNvSpPr>
            <a:spLocks noGrp="1"/>
          </p:cNvSpPr>
          <p:nvPr>
            <p:ph sz="quarter" idx="4"/>
          </p:nvPr>
        </p:nvSpPr>
        <p:spPr>
          <a:xfrm>
            <a:off x="0" y="2438400"/>
            <a:ext cx="9144000" cy="2667000"/>
          </a:xfrm>
        </p:spPr>
        <p:txBody>
          <a:bodyPr>
            <a:normAutofit/>
          </a:bodyPr>
          <a:lstStyle/>
          <a:p>
            <a:pPr indent="0">
              <a:spcBef>
                <a:spcPts val="0"/>
              </a:spcBef>
            </a:pPr>
            <a:r>
              <a:rPr lang="en-US" sz="1600" b="0" dirty="0" smtClean="0">
                <a:latin typeface="Times New Roman" pitchFamily="18" charset="0"/>
                <a:cs typeface="Times New Roman" pitchFamily="18" charset="0"/>
              </a:rPr>
              <a:t>On June 25, 1944, Collins and others went to a badly damaged church and met three females with the estimated ages of 8, 45, and 70. He wrote “We sat around for a while and then Bobby Joe said he didn’t think they had anything to eat. They invited me to dinner and said I could bring my friends” (p. 32).</a:t>
            </a:r>
          </a:p>
          <a:p>
            <a:pPr indent="0">
              <a:spcBef>
                <a:spcPts val="0"/>
              </a:spcBef>
            </a:pPr>
            <a:endParaRPr lang="en-US" sz="1600" b="0" dirty="0" smtClean="0">
              <a:latin typeface="Times New Roman" pitchFamily="18" charset="0"/>
              <a:cs typeface="Times New Roman" pitchFamily="18" charset="0"/>
            </a:endParaRPr>
          </a:p>
          <a:p>
            <a:pPr indent="0">
              <a:spcBef>
                <a:spcPts val="0"/>
              </a:spcBef>
            </a:pPr>
            <a:r>
              <a:rPr lang="en-US" sz="1600" b="0" dirty="0" smtClean="0">
                <a:latin typeface="Times New Roman" pitchFamily="18" charset="0"/>
                <a:cs typeface="Times New Roman" pitchFamily="18" charset="0"/>
              </a:rPr>
              <a:t>“The little girl was younger than Ellen, but she reminded me of my sister. Ellen is older in years, but this little girl was older in a different way. The fighting is taking away the little girl in her and making her old before her time. We soldiers are fighting for our lives. The French, already beaten down by the Germans, are fighting for their souls” (p. 32).</a:t>
            </a:r>
          </a:p>
          <a:p>
            <a:endParaRPr lang="en-US" sz="1600" b="0" dirty="0">
              <a:latin typeface="Times New Roman" pitchFamily="18" charset="0"/>
              <a:cs typeface="Times New Roman" pitchFamily="18" charset="0"/>
            </a:endParaRPr>
          </a:p>
        </p:txBody>
      </p:sp>
      <p:sp>
        <p:nvSpPr>
          <p:cNvPr id="7" name="TextBox 6"/>
          <p:cNvSpPr txBox="1"/>
          <p:nvPr/>
        </p:nvSpPr>
        <p:spPr>
          <a:xfrm>
            <a:off x="609600" y="5264729"/>
            <a:ext cx="7924800" cy="1323439"/>
          </a:xfrm>
          <a:prstGeom prst="rect">
            <a:avLst/>
          </a:prstGeom>
          <a:solidFill>
            <a:schemeClr val="bg1"/>
          </a:solidFill>
        </p:spPr>
        <p:txBody>
          <a:bodyPr wrap="square" rtlCol="0">
            <a:spAutoFit/>
          </a:bodyPr>
          <a:lstStyle/>
          <a:p>
            <a:r>
              <a:rPr lang="en-US" sz="1600" b="1" u="sng" dirty="0" smtClean="0">
                <a:latin typeface="Times New Roman" pitchFamily="18" charset="0"/>
                <a:cs typeface="Times New Roman" pitchFamily="18" charset="0"/>
              </a:rPr>
              <a:t>Prompt</a:t>
            </a:r>
            <a:r>
              <a:rPr lang="en-US" sz="1600" dirty="0" smtClean="0">
                <a:latin typeface="Times New Roman" pitchFamily="18" charset="0"/>
                <a:cs typeface="Times New Roman" pitchFamily="18" charset="0"/>
              </a:rPr>
              <a:t>:  What does Collins mean by these two journal entries? Review your </a:t>
            </a:r>
            <a:r>
              <a:rPr lang="en-US" sz="1600" dirty="0" smtClean="0">
                <a:latin typeface="Times New Roman" pitchFamily="18" charset="0"/>
                <a:cs typeface="Times New Roman" pitchFamily="18" charset="0"/>
                <a:hlinkClick r:id="rId2" action="ppaction://hlinkfile"/>
              </a:rPr>
              <a:t>character values</a:t>
            </a:r>
            <a:r>
              <a:rPr lang="en-US" sz="1600" dirty="0" smtClean="0">
                <a:latin typeface="Times New Roman" pitchFamily="18" charset="0"/>
                <a:cs typeface="Times New Roman" pitchFamily="18" charset="0"/>
              </a:rPr>
              <a:t> handout. What character traits would you give all those mentioned? Reread the diary entries from the diary, discuss these questions with your group, and then write one paragraph about the June 23</a:t>
            </a:r>
            <a:r>
              <a:rPr lang="en-US" sz="1600" baseline="30000" dirty="0" smtClean="0">
                <a:latin typeface="Times New Roman" pitchFamily="18" charset="0"/>
                <a:cs typeface="Times New Roman" pitchFamily="18" charset="0"/>
              </a:rPr>
              <a:t>rd</a:t>
            </a:r>
            <a:r>
              <a:rPr lang="en-US" sz="1600" dirty="0" smtClean="0">
                <a:latin typeface="Times New Roman" pitchFamily="18" charset="0"/>
                <a:cs typeface="Times New Roman" pitchFamily="18" charset="0"/>
              </a:rPr>
              <a:t> diary entry, one paragraph about the June 25</a:t>
            </a:r>
            <a:r>
              <a:rPr lang="en-US" sz="1600" baseline="30000" dirty="0" smtClean="0">
                <a:latin typeface="Times New Roman" pitchFamily="18" charset="0"/>
                <a:cs typeface="Times New Roman" pitchFamily="18" charset="0"/>
              </a:rPr>
              <a:t>th</a:t>
            </a:r>
            <a:r>
              <a:rPr lang="en-US" sz="1600" dirty="0" smtClean="0">
                <a:latin typeface="Times New Roman" pitchFamily="18" charset="0"/>
                <a:cs typeface="Times New Roman" pitchFamily="18" charset="0"/>
              </a:rPr>
              <a:t> diary entry, and one paragraph about how you feel empathetic towards these people. </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13932618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347</TotalTime>
  <Words>271</Words>
  <Application>Microsoft Office PowerPoint</Application>
  <PresentationFormat>On-screen Show (4:3)</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Angles</vt:lpstr>
      <vt:lpstr>Journal entry 9</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Cooperative Group Journal Entries Powerpoint</dc:title>
  <dc:creator>Stanley Mark Gryder</dc:creator>
  <dc:description>Journal entry 9</dc:description>
  <cp:lastModifiedBy>Stanley Mark Gryder</cp:lastModifiedBy>
  <cp:revision>45</cp:revision>
  <dcterms:created xsi:type="dcterms:W3CDTF">2013-07-17T21:33:50Z</dcterms:created>
  <dcterms:modified xsi:type="dcterms:W3CDTF">2013-07-19T11:26:41Z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Cooperative Group Journal Entries Powerpoint</vt:lpwstr>
  </property>
  <property fmtid="{D5CDD505-2E9C-101B-9397-08002B2CF9AE}" pid="3" name="SlideDescription">
    <vt:lpwstr>Journal entry 9</vt:lpwstr>
  </property>
</Properties>
</file>