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0C0E-250D-4261-87A8-37E52345E3F8}"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F85E5-82B5-4713-9D9B-D5FE0062D6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86E0C0E-250D-4261-87A8-37E52345E3F8}" type="datetimeFigureOut">
              <a:rPr lang="en-US" smtClean="0"/>
              <a:t>7/19/2013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DF85E5-82B5-4713-9D9B-D5FE0062D69C}" type="slidenum">
              <a:rPr lang="en-US" smtClean="0"/>
              <a:t>‹#›</a:t>
            </a:fld>
            <a:endParaRPr lang="en-US" dirty="0"/>
          </a:p>
        </p:txBody>
      </p:sp>
    </p:spTree>
    <p:extLst>
      <p:ext uri="{BB962C8B-B14F-4D97-AF65-F5344CB8AC3E}">
        <p14:creationId xmlns:p14="http://schemas.microsoft.com/office/powerpoint/2010/main" val="295092819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Independent Journal entry 4</a:t>
            </a:r>
            <a:endParaRPr lang="en-US" sz="2400" dirty="0"/>
          </a:p>
        </p:txBody>
      </p:sp>
      <p:sp>
        <p:nvSpPr>
          <p:cNvPr id="3" name="Content Placeholder 2"/>
          <p:cNvSpPr>
            <a:spLocks noGrp="1"/>
          </p:cNvSpPr>
          <p:nvPr>
            <p:ph idx="1"/>
          </p:nvPr>
        </p:nvSpPr>
        <p:spPr>
          <a:xfrm>
            <a:off x="228600" y="1100628"/>
            <a:ext cx="8686800" cy="3928572"/>
          </a:xfrm>
        </p:spPr>
        <p:txBody>
          <a:bodyPr>
            <a:normAutofit/>
          </a:bodyPr>
          <a:lstStyle/>
          <a:p>
            <a:pPr indent="0"/>
            <a:r>
              <a:rPr lang="en-US" sz="1800" b="0" dirty="0" smtClean="0">
                <a:latin typeface="Times New Roman" pitchFamily="18" charset="0"/>
                <a:cs typeface="Times New Roman" pitchFamily="18" charset="0"/>
              </a:rPr>
              <a:t>Independently review the 1</a:t>
            </a:r>
            <a:r>
              <a:rPr lang="en-US" sz="1800" b="0" baseline="30000" dirty="0" smtClean="0">
                <a:latin typeface="Times New Roman" pitchFamily="18" charset="0"/>
                <a:cs typeface="Times New Roman" pitchFamily="18" charset="0"/>
              </a:rPr>
              <a:t>st</a:t>
            </a:r>
            <a:r>
              <a:rPr lang="en-US" sz="1800" b="0" dirty="0" smtClean="0">
                <a:latin typeface="Times New Roman" pitchFamily="18" charset="0"/>
                <a:cs typeface="Times New Roman" pitchFamily="18" charset="0"/>
              </a:rPr>
              <a:t> journal entry by Scott Collins. Write a two paragraph response to the </a:t>
            </a:r>
            <a:r>
              <a:rPr lang="en-US" sz="1800" b="0" dirty="0" err="1" smtClean="0">
                <a:latin typeface="Times New Roman" pitchFamily="18" charset="0"/>
                <a:cs typeface="Times New Roman" pitchFamily="18" charset="0"/>
              </a:rPr>
              <a:t>promts</a:t>
            </a:r>
            <a:r>
              <a:rPr lang="en-US" sz="1800" b="0" dirty="0" smtClean="0">
                <a:latin typeface="Times New Roman" pitchFamily="18" charset="0"/>
                <a:cs typeface="Times New Roman" pitchFamily="18" charset="0"/>
              </a:rPr>
              <a:t> below.</a:t>
            </a:r>
          </a:p>
          <a:p>
            <a:pPr indent="0" algn="ctr"/>
            <a:r>
              <a:rPr lang="en-US" sz="2000" dirty="0" smtClean="0">
                <a:latin typeface="Times New Roman" pitchFamily="18" charset="0"/>
                <a:cs typeface="Times New Roman" pitchFamily="18" charset="0"/>
              </a:rPr>
              <a:t>How did it make you feel when…</a:t>
            </a:r>
          </a:p>
          <a:p>
            <a:pPr indent="0">
              <a:buAutoNum type="arabicParenR"/>
            </a:pPr>
            <a:r>
              <a:rPr lang="en-US" sz="1800" b="0" dirty="0" smtClean="0">
                <a:latin typeface="Times New Roman" pitchFamily="18" charset="0"/>
                <a:cs typeface="Times New Roman" pitchFamily="18" charset="0"/>
              </a:rPr>
              <a:t>  Collins said that the journal given to him by his uncle was the only gift he received at his going-away party.</a:t>
            </a:r>
          </a:p>
          <a:p>
            <a:pPr indent="0">
              <a:buAutoNum type="arabicParenR"/>
            </a:pPr>
            <a:r>
              <a:rPr lang="en-US" sz="1800" b="0" dirty="0" smtClean="0">
                <a:latin typeface="Times New Roman" pitchFamily="18" charset="0"/>
                <a:cs typeface="Times New Roman" pitchFamily="18" charset="0"/>
              </a:rPr>
              <a:t>  Collins mentioned in his journal that there were two pictures on the wall in the living room. One was a picture of his grandfather, Phillip R. Collins, from the civil war, and the other was a picture of his father who was in the army during World War I. Collins said that he wanted his picture on the wall to show that he served his country also. He wrote “I wanted to tell [Mom] about wanting my picture on the wall, but I didn’t. Maybe when all of this is over I will tell her” (Myers, 1999, p. 5). </a:t>
            </a: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2084656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347</TotalTime>
  <Words>173</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Independent Journal entry 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Group Journal Entries Powerpoint</dc:title>
  <dc:creator>Stanley Mark Gryder</dc:creator>
  <dc:description>Independent Journal entry 4</dc:description>
  <cp:lastModifiedBy>Stanley Mark Gryder</cp:lastModifiedBy>
  <cp:revision>45</cp:revision>
  <dcterms:created xsi:type="dcterms:W3CDTF">2013-07-17T21:33:50Z</dcterms:created>
  <dcterms:modified xsi:type="dcterms:W3CDTF">2013-07-19T11:26:40Z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Cooperative Group Journal Entries Powerpoint</vt:lpwstr>
  </property>
  <property fmtid="{D5CDD505-2E9C-101B-9397-08002B2CF9AE}" pid="3" name="SlideDescription">
    <vt:lpwstr>Independent Journal entry 4</vt:lpwstr>
  </property>
</Properties>
</file>