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86E0C0E-250D-4261-87A8-37E52345E3F8}" type="datetimeFigureOut">
              <a:rPr lang="en-US" smtClean="0"/>
              <a:t>7/19/2013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DF85E5-82B5-4713-9D9B-D5FE0062D69C}"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C86E0C0E-250D-4261-87A8-37E52345E3F8}" type="datetimeFigureOut">
              <a:rPr lang="en-US" smtClean="0"/>
              <a:t>7/19/2013</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5DF85E5-82B5-4713-9D9B-D5FE0062D69C}" type="slidenum">
              <a:rPr lang="en-US" smtClean="0"/>
              <a:t>‹#›</a:t>
            </a:fld>
            <a:endParaRPr lang="en-US" dirty="0"/>
          </a:p>
        </p:txBody>
      </p:sp>
    </p:spTree>
    <p:extLst>
      <p:ext uri="{BB962C8B-B14F-4D97-AF65-F5344CB8AC3E}">
        <p14:creationId xmlns:p14="http://schemas.microsoft.com/office/powerpoint/2010/main" val="2952171474"/>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2400" dirty="0" smtClean="0"/>
              <a:t>Journal Entry 6</a:t>
            </a:r>
            <a:endParaRPr lang="en-US" sz="2400" dirty="0"/>
          </a:p>
        </p:txBody>
      </p:sp>
      <p:sp>
        <p:nvSpPr>
          <p:cNvPr id="3" name="Content Placeholder 2"/>
          <p:cNvSpPr>
            <a:spLocks noGrp="1"/>
          </p:cNvSpPr>
          <p:nvPr>
            <p:ph idx="1"/>
          </p:nvPr>
        </p:nvSpPr>
        <p:spPr>
          <a:xfrm>
            <a:off x="457200" y="1600200"/>
            <a:ext cx="8153400" cy="2480772"/>
          </a:xfrm>
        </p:spPr>
        <p:txBody>
          <a:bodyPr>
            <a:noAutofit/>
          </a:bodyPr>
          <a:lstStyle/>
          <a:p>
            <a:pPr indent="0"/>
            <a:r>
              <a:rPr lang="en-US" sz="1800" b="0" dirty="0" smtClean="0">
                <a:latin typeface="Times New Roman" pitchFamily="18" charset="0"/>
                <a:cs typeface="Times New Roman" pitchFamily="18" charset="0"/>
              </a:rPr>
              <a:t>In small groups, review diary entries June 5 – 7. Prior to </a:t>
            </a:r>
            <a:r>
              <a:rPr lang="en-US" sz="1800" b="0" dirty="0" err="1" smtClean="0">
                <a:latin typeface="Times New Roman" pitchFamily="18" charset="0"/>
                <a:cs typeface="Times New Roman" pitchFamily="18" charset="0"/>
              </a:rPr>
              <a:t>embarkment</a:t>
            </a:r>
            <a:r>
              <a:rPr lang="en-US" sz="1800" b="0" dirty="0" smtClean="0">
                <a:latin typeface="Times New Roman" pitchFamily="18" charset="0"/>
                <a:cs typeface="Times New Roman" pitchFamily="18" charset="0"/>
              </a:rPr>
              <a:t>, Collin’s comrades were making arrangements with one another about what to do with their personal possessions if they did not make it through the battle. Collin’s recorded sights and sounds from the excitement of Operation Overlord. Collin’s said he did not think he was going to make it because it was “too rough” (Myers, 1999, p. 9).</a:t>
            </a:r>
          </a:p>
          <a:p>
            <a:pPr indent="0"/>
            <a:r>
              <a:rPr lang="en-US" sz="1800" b="0" dirty="0" smtClean="0">
                <a:latin typeface="Times New Roman" pitchFamily="18" charset="0"/>
                <a:cs typeface="Times New Roman" pitchFamily="18" charset="0"/>
              </a:rPr>
              <a:t>On June 7, Collin’s wrote, “If anybody finds this notebook, please send it to my father, Mr. James Collins, care of the Norfolk and Western Railway, Roanoke, Virginia” (p. 9).</a:t>
            </a:r>
          </a:p>
          <a:p>
            <a:pPr indent="0"/>
            <a:endParaRPr lang="en-US" sz="1800" b="0" dirty="0" smtClean="0">
              <a:latin typeface="Times New Roman" pitchFamily="18" charset="0"/>
              <a:cs typeface="Times New Roman" pitchFamily="18" charset="0"/>
            </a:endParaRPr>
          </a:p>
          <a:p>
            <a:pPr indent="0"/>
            <a:endParaRPr lang="en-US" sz="1800" b="0" dirty="0">
              <a:latin typeface="Times New Roman" pitchFamily="18" charset="0"/>
              <a:cs typeface="Times New Roman" pitchFamily="18" charset="0"/>
            </a:endParaRPr>
          </a:p>
        </p:txBody>
      </p:sp>
      <p:sp>
        <p:nvSpPr>
          <p:cNvPr id="6" name="TextBox 5"/>
          <p:cNvSpPr txBox="1"/>
          <p:nvPr/>
        </p:nvSpPr>
        <p:spPr>
          <a:xfrm>
            <a:off x="457200" y="5334000"/>
            <a:ext cx="8153400" cy="1200329"/>
          </a:xfrm>
          <a:prstGeom prst="rect">
            <a:avLst/>
          </a:prstGeom>
          <a:solidFill>
            <a:schemeClr val="bg1"/>
          </a:solidFill>
          <a:ln w="12700">
            <a:solidFill>
              <a:schemeClr val="tx1"/>
            </a:solidFill>
          </a:ln>
        </p:spPr>
        <p:txBody>
          <a:bodyPr wrap="square" rtlCol="0">
            <a:spAutoFit/>
          </a:bodyPr>
          <a:lstStyle/>
          <a:p>
            <a:r>
              <a:rPr lang="en-US" b="1" u="sng" dirty="0">
                <a:latin typeface="Times New Roman" pitchFamily="18" charset="0"/>
                <a:cs typeface="Times New Roman" pitchFamily="18" charset="0"/>
              </a:rPr>
              <a:t>Instructions</a:t>
            </a:r>
            <a:r>
              <a:rPr lang="en-US" dirty="0">
                <a:latin typeface="Times New Roman" pitchFamily="18" charset="0"/>
                <a:cs typeface="Times New Roman" pitchFamily="18" charset="0"/>
              </a:rPr>
              <a:t>:  In your group, discuss the events Collins recorded in his dairy. Review the character values handout and discuss which values you think apply to Collins at this time. Write one paragraph about what it must be like for Collins, and write one paragraph about the character </a:t>
            </a:r>
            <a:r>
              <a:rPr lang="en-US" dirty="0" smtClean="0">
                <a:latin typeface="Times New Roman" pitchFamily="18" charset="0"/>
                <a:cs typeface="Times New Roman" pitchFamily="18" charset="0"/>
              </a:rPr>
              <a:t>values </a:t>
            </a:r>
            <a:r>
              <a:rPr lang="en-US" dirty="0">
                <a:latin typeface="Times New Roman" pitchFamily="18" charset="0"/>
                <a:cs typeface="Times New Roman" pitchFamily="18" charset="0"/>
              </a:rPr>
              <a:t>you and your group linked to Collins. </a:t>
            </a:r>
          </a:p>
        </p:txBody>
      </p:sp>
    </p:spTree>
    <p:extLst>
      <p:ext uri="{BB962C8B-B14F-4D97-AF65-F5344CB8AC3E}">
        <p14:creationId xmlns:p14="http://schemas.microsoft.com/office/powerpoint/2010/main" val="35810824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347</TotalTime>
  <Words>189</Words>
  <Application>Microsoft Office PowerPoint</Application>
  <PresentationFormat>On-screen Show (4:3)</PresentationFormat>
  <Paragraphs>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Angles</vt:lpstr>
      <vt:lpstr>Journal Entry 6</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Cooperative Group Journal Entries Powerpoint</dc:title>
  <dc:creator>Stanley Mark Gryder</dc:creator>
  <dc:description>Journal Entry 6</dc:description>
  <cp:lastModifiedBy>Stanley Mark Gryder</cp:lastModifiedBy>
  <cp:revision>45</cp:revision>
  <dcterms:created xsi:type="dcterms:W3CDTF">2013-07-17T21:33:50Z</dcterms:created>
  <dcterms:modified xsi:type="dcterms:W3CDTF">2013-07-19T11:26:40Z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
    <vt:lpwstr>Cooperative Group Journal Entries Powerpoint</vt:lpwstr>
  </property>
  <property fmtid="{D5CDD505-2E9C-101B-9397-08002B2CF9AE}" pid="3" name="SlideDescription">
    <vt:lpwstr>Journal Entry 6</vt:lpwstr>
  </property>
</Properties>
</file>